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Applied</a:t>
            </a:r>
            <a:br>
              <a:rPr lang="en-US" dirty="0"/>
            </a:br>
            <a:r>
              <a:rPr lang="en-US" sz="2800" dirty="0"/>
              <a:t>Part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EE4CF12-E915-416A-BE61-F246CFD96E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956"/>
    </mc:Choice>
    <mc:Fallback>
      <p:transition spd="slow" advTm="395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481235"/>
                <a:ext cx="11183368" cy="5129290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If the current in a 1uF capacitor is to be 0.1mA, at what rate in volts per second must the applied voltage change?</a:t>
                </a: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𝑖𝑐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𝑚𝐴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=?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𝑖𝑐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𝑚𝐴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0.1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𝑚𝐴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  <m:f>
                      <m:fPr>
                        <m:type m:val="skw"/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481235"/>
                <a:ext cx="11183368" cy="5129290"/>
              </a:xfrm>
              <a:blipFill>
                <a:blip r:embed="rId4"/>
                <a:stretch>
                  <a:fillRect l="-926" t="-1546" b="-665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65DC19B-57C1-4AE1-952A-99A81BFC75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921"/>
    </mc:Choice>
    <mc:Fallback>
      <p:transition spd="slow" advTm="1149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magnetic flux in a winding of 600 turns varied as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⌽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=0.5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𝑤𝑒𝑏𝑒𝑟𝑠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,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where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in seconds. Find the induced voltage when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1 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=600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𝑡𝑢𝑟𝑛𝑠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⌽=0.5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𝑤𝑒𝑏𝑒𝑟𝑠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1 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⌽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=−600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⌽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⌽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0.5(3)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1.5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den>
                    </m:f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=−600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1.5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</m:den>
                            </m:f>
                          </m:sup>
                        </m:sSup>
                      </m:e>
                    </m:d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=−600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1.5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den>
                        </m:f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(1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5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=−180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  <a:blipFill>
                <a:blip r:embed="rId4"/>
                <a:stretch>
                  <a:fillRect l="-763" t="-1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C8114C72-9DD3-4F61-B525-2B9DF29C84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397087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350"/>
    </mc:Choice>
    <mc:Fallback>
      <p:transition spd="slow" advTm="843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mutual inductance between two windings is 0.2 henry. If a current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=11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flows in one of the windings, how much voltage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induced in the second winding when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=0.001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=0.2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h𝑒𝑛𝑟𝑦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=11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=0.001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=?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0.2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=11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33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33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0.001</m:t>
                            </m:r>
                          </m:e>
                          <m:sup>
                            <m:f>
                              <m:f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=521.776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521.776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104.355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𝑚𝑉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  <a:blipFill>
                <a:blip r:embed="rId4"/>
                <a:stretch>
                  <a:fillRect l="-763" t="-15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145AA07-C4D6-4BB2-96C6-3A94121655A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29138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6038"/>
    </mc:Choice>
    <mc:Fallback>
      <p:transition spd="slow" advTm="760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</p:spPr>
            <p:txBody>
              <a:bodyPr anchor="t"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4: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If the current in a 30h inductor changes according to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=0.02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after what interval will the induced voltage measure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−96 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</m:t>
                    </m:r>
                  </m:oMath>
                </a14:m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=0.02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=−96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=?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−30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0.02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2"/>
                <a14:m>
                  <m:oMath xmlns:m="http://schemas.openxmlformats.org/officeDocument/2006/math"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0.1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−96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−30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0.1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=96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=96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chemeClr val="tx1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f>
                          <m:f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96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=940.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604 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048624"/>
                <a:ext cx="11183368" cy="5561901"/>
              </a:xfrm>
              <a:blipFill>
                <a:blip r:embed="rId4"/>
                <a:stretch>
                  <a:fillRect l="-545" t="-17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819DE00-0DBD-4148-926F-73A85B7CD0B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9679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344"/>
    </mc:Choice>
    <mc:Fallback>
      <p:transition spd="slow" advTm="1143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53948</TotalTime>
  <Words>422</Words>
  <Application>Microsoft Office PowerPoint</Application>
  <PresentationFormat>Widescreen</PresentationFormat>
  <Paragraphs>87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Derivative Applied Part 1 </vt:lpstr>
      <vt:lpstr>Derivatives applied Part 1</vt:lpstr>
      <vt:lpstr>Derivatives applied Part 1</vt:lpstr>
      <vt:lpstr>Derivatives applied Part 1</vt:lpstr>
      <vt:lpstr>Derivatives applied Part 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400</cp:revision>
  <dcterms:created xsi:type="dcterms:W3CDTF">2019-08-29T21:54:18Z</dcterms:created>
  <dcterms:modified xsi:type="dcterms:W3CDTF">2020-08-29T18:50:54Z</dcterms:modified>
</cp:coreProperties>
</file>